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1" autoAdjust="0"/>
    <p:restoredTop sz="94660"/>
  </p:normalViewPr>
  <p:slideViewPr>
    <p:cSldViewPr>
      <p:cViewPr varScale="1">
        <p:scale>
          <a:sx n="72" d="100"/>
          <a:sy n="72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10CF-5FDB-4CB0-BFB8-2808B5FF34C2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49C5B3C-9A7A-4EAB-BCEC-893BDFDD72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10CF-5FDB-4CB0-BFB8-2808B5FF34C2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C5B3C-9A7A-4EAB-BCEC-893BDFDD72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10CF-5FDB-4CB0-BFB8-2808B5FF34C2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C5B3C-9A7A-4EAB-BCEC-893BDFDD72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10CF-5FDB-4CB0-BFB8-2808B5FF34C2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C5B3C-9A7A-4EAB-BCEC-893BDFDD72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10CF-5FDB-4CB0-BFB8-2808B5FF34C2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49C5B3C-9A7A-4EAB-BCEC-893BDFDD72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10CF-5FDB-4CB0-BFB8-2808B5FF34C2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C5B3C-9A7A-4EAB-BCEC-893BDFDD72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10CF-5FDB-4CB0-BFB8-2808B5FF34C2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C5B3C-9A7A-4EAB-BCEC-893BDFDD72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10CF-5FDB-4CB0-BFB8-2808B5FF34C2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C5B3C-9A7A-4EAB-BCEC-893BDFDD72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10CF-5FDB-4CB0-BFB8-2808B5FF34C2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C5B3C-9A7A-4EAB-BCEC-893BDFDD72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10CF-5FDB-4CB0-BFB8-2808B5FF34C2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C5B3C-9A7A-4EAB-BCEC-893BDFDD72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710CF-5FDB-4CB0-BFB8-2808B5FF34C2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49C5B3C-9A7A-4EAB-BCEC-893BDFDD72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4A710CF-5FDB-4CB0-BFB8-2808B5FF34C2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49C5B3C-9A7A-4EAB-BCEC-893BDFDD72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By: Sarah Beeson and Lauren </a:t>
            </a:r>
            <a:r>
              <a:rPr lang="en-US" dirty="0" err="1" smtClean="0">
                <a:solidFill>
                  <a:schemeClr val="tx1"/>
                </a:solidFill>
              </a:rPr>
              <a:t>Hensel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Block 1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long can you hula hoop for?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Conditional Distributions</a:t>
            </a:r>
            <a:endParaRPr 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 b="11491"/>
          <a:stretch>
            <a:fillRect/>
          </a:stretch>
        </p:blipFill>
        <p:spPr bwMode="auto">
          <a:xfrm>
            <a:off x="228600" y="2590800"/>
            <a:ext cx="3505201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 r="13043" b="16522"/>
          <a:stretch>
            <a:fillRect/>
          </a:stretch>
        </p:blipFill>
        <p:spPr bwMode="auto">
          <a:xfrm>
            <a:off x="5867400" y="2590800"/>
            <a:ext cx="28194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52400" y="4800600"/>
            <a:ext cx="37338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Of the people who said no, 18.2% are female, and 81.8% are male. Of the people who said yes, 62.9% are females and 37.04% are males. </a:t>
            </a:r>
            <a:endParaRPr lang="en-US" sz="2500" dirty="0"/>
          </a:p>
        </p:txBody>
      </p:sp>
      <p:sp>
        <p:nvSpPr>
          <p:cNvPr id="7" name="TextBox 6"/>
          <p:cNvSpPr txBox="1"/>
          <p:nvPr/>
        </p:nvSpPr>
        <p:spPr>
          <a:xfrm>
            <a:off x="5410200" y="4734342"/>
            <a:ext cx="3733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50" dirty="0" smtClean="0"/>
              <a:t>Of the females, 10.5% said no they hadn’t hula hooped before and 89.5% said yes. Of the males, 47.4% said they hadn’t hula hooped before, and 52.6% said yes, they had. </a:t>
            </a:r>
            <a:endParaRPr lang="en-US" sz="21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2547938"/>
            <a:ext cx="7812087" cy="3624262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chemeClr val="tx1"/>
                </a:solidFill>
              </a:rPr>
              <a:t>Our categorical data are dependent of one another. We know this because the two-way table on the previous slide shows that there is not an equal distribution. </a:t>
            </a:r>
            <a:endParaRPr lang="en-US" sz="3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Errors and Bias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547938"/>
            <a:ext cx="7808913" cy="2481262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4000" baseline="-25000" dirty="0" smtClean="0">
                <a:solidFill>
                  <a:schemeClr val="tx1"/>
                </a:solidFill>
              </a:rPr>
              <a:t>Human error with stop watch (starting/stopping too soon/late)</a:t>
            </a:r>
          </a:p>
          <a:p>
            <a:pPr>
              <a:buFont typeface="Arial" pitchFamily="34" charset="0"/>
              <a:buChar char="•"/>
            </a:pPr>
            <a:r>
              <a:rPr lang="en-US" sz="4000" baseline="-25000" dirty="0" smtClean="0">
                <a:solidFill>
                  <a:schemeClr val="tx1"/>
                </a:solidFill>
              </a:rPr>
              <a:t>Classroom distractions/atmosphere</a:t>
            </a:r>
          </a:p>
          <a:p>
            <a:pPr lvl="1">
              <a:buFont typeface="Arial" pitchFamily="34" charset="0"/>
              <a:buChar char="•"/>
            </a:pPr>
            <a:r>
              <a:rPr lang="en-US" sz="3700" baseline="-25000" dirty="0" smtClean="0">
                <a:solidFill>
                  <a:schemeClr val="tx1"/>
                </a:solidFill>
              </a:rPr>
              <a:t>Hindering full potential of contestant</a:t>
            </a:r>
          </a:p>
          <a:p>
            <a:pPr>
              <a:buFont typeface="Arial" pitchFamily="34" charset="0"/>
              <a:buChar char="•"/>
            </a:pPr>
            <a:r>
              <a:rPr lang="en-US" sz="4000" baseline="-25000" dirty="0" smtClean="0">
                <a:solidFill>
                  <a:schemeClr val="tx1"/>
                </a:solidFill>
              </a:rPr>
              <a:t>Classmates may have avoided this station if they don’t like Hula Hooping</a:t>
            </a:r>
          </a:p>
          <a:p>
            <a:pPr>
              <a:buFont typeface="Arial" pitchFamily="34" charset="0"/>
              <a:buChar char="•"/>
            </a:pPr>
            <a:r>
              <a:rPr lang="en-US" sz="4000" baseline="-25000" dirty="0" smtClean="0">
                <a:solidFill>
                  <a:schemeClr val="tx1"/>
                </a:solidFill>
              </a:rPr>
              <a:t>Gave second chance to few contestants</a:t>
            </a:r>
          </a:p>
          <a:p>
            <a:pPr lvl="1">
              <a:buFont typeface="Arial" pitchFamily="34" charset="0"/>
              <a:buChar char="•"/>
            </a:pPr>
            <a:r>
              <a:rPr lang="en-US" sz="3700" baseline="-25000" dirty="0" smtClean="0">
                <a:solidFill>
                  <a:schemeClr val="tx1"/>
                </a:solidFill>
              </a:rPr>
              <a:t>Messed up immediately, bumped into something or someone</a:t>
            </a:r>
          </a:p>
          <a:p>
            <a:pPr>
              <a:buFont typeface="Arial" pitchFamily="34" charset="0"/>
              <a:buChar char="•"/>
            </a:pPr>
            <a:endParaRPr lang="en-US" sz="4000" baseline="-25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2547938"/>
            <a:ext cx="7812087" cy="34718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Overall, we were able to conclude that gender does have an impact on how long one can Hula Hoop for. Females typically were able to Hula Hoop for a longer duration than the males. Also, the dance class categorical variable had little to no effect on the quantity for each contestant. The variable that mostly dictated a contestant’s ability to Hula Hoop is experience; even though some people had Hula Hooped before, they may not have excelled during our experiment.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5449887" cy="400526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We had everyone in the class hula hoop for as long as they could</a:t>
            </a:r>
          </a:p>
          <a:p>
            <a:pPr lvl="1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tx1"/>
                </a:solidFill>
              </a:rPr>
              <a:t>1 minute (60 seconds) being the longest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Time ended when the hula hoop dropped or the contestant reached 60 seconds</a:t>
            </a:r>
            <a:endParaRPr lang="en-US" sz="3000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www.istockphoto.com/file_thumbview_approve/10414601/2/istockphoto_10414601-hula-hoopin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0" y="228600"/>
            <a:ext cx="3619500" cy="361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Quantitative Data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5105400"/>
            <a:ext cx="7772400" cy="1338262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Shape: Roughly right-skewed, possible outlier at 60 seconds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Center: Median=4.88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seconds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Spread: IQR=57.32 seconds, Range= 58.03 seconds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590800"/>
            <a:ext cx="3428999" cy="2571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371600"/>
            <a:ext cx="2357437" cy="3569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 Model?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2700" dirty="0" smtClean="0">
                <a:solidFill>
                  <a:schemeClr val="tx1"/>
                </a:solidFill>
              </a:rPr>
              <a:t>Our data does not fit a normal </a:t>
            </a:r>
            <a:r>
              <a:rPr lang="en-US" sz="2700" dirty="0" smtClean="0">
                <a:solidFill>
                  <a:schemeClr val="tx1"/>
                </a:solidFill>
              </a:rPr>
              <a:t>model because it is not linear and there </a:t>
            </a:r>
            <a:r>
              <a:rPr lang="en-US" sz="2700" dirty="0" smtClean="0">
                <a:solidFill>
                  <a:schemeClr val="tx1"/>
                </a:solidFill>
              </a:rPr>
              <a:t>are huge gaps between our data points. It is not </a:t>
            </a:r>
            <a:r>
              <a:rPr lang="en-US" sz="2700" dirty="0" smtClean="0">
                <a:solidFill>
                  <a:schemeClr val="tx1"/>
                </a:solidFill>
              </a:rPr>
              <a:t>symmetric. The data is bimodal at 60 seconds, and between 0 and 5 seconds. </a:t>
            </a:r>
            <a:r>
              <a:rPr lang="en-US" sz="2700" dirty="0" smtClean="0">
                <a:solidFill>
                  <a:schemeClr val="tx1"/>
                </a:solidFill>
              </a:rPr>
              <a:t>Also, the center is the median, at 4.88 seconds.</a:t>
            </a:r>
            <a:endParaRPr lang="en-US" sz="27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1" y="4200906"/>
            <a:ext cx="3200399" cy="2352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Quantitative Data by Gender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6135687" cy="1871662"/>
          </a:xfrm>
        </p:spPr>
        <p:txBody>
          <a:bodyPr>
            <a:noAutofit/>
          </a:bodyPr>
          <a:lstStyle/>
          <a:p>
            <a:r>
              <a:rPr lang="en-US" sz="2500" dirty="0" smtClean="0">
                <a:solidFill>
                  <a:schemeClr val="tx1"/>
                </a:solidFill>
              </a:rPr>
              <a:t>The females box plot has a larger IQR than that of the males. </a:t>
            </a:r>
            <a:r>
              <a:rPr lang="en-US" sz="2500" dirty="0" smtClean="0">
                <a:solidFill>
                  <a:schemeClr val="tx1"/>
                </a:solidFill>
              </a:rPr>
              <a:t> The female IQR is 57.18, where the male IQR is 27.46. There </a:t>
            </a:r>
            <a:r>
              <a:rPr lang="en-US" sz="2500" dirty="0" smtClean="0">
                <a:solidFill>
                  <a:schemeClr val="tx1"/>
                </a:solidFill>
              </a:rPr>
              <a:t>was one male who reached 60 seconds so this created </a:t>
            </a:r>
            <a:r>
              <a:rPr lang="en-US" sz="2500" dirty="0" smtClean="0">
                <a:solidFill>
                  <a:schemeClr val="tx1"/>
                </a:solidFill>
              </a:rPr>
              <a:t>a possible </a:t>
            </a:r>
            <a:r>
              <a:rPr lang="en-US" sz="2500" dirty="0" smtClean="0">
                <a:solidFill>
                  <a:schemeClr val="tx1"/>
                </a:solidFill>
              </a:rPr>
              <a:t>outlier. The median for males </a:t>
            </a:r>
            <a:r>
              <a:rPr lang="en-US" sz="2500" dirty="0" smtClean="0">
                <a:solidFill>
                  <a:schemeClr val="tx1"/>
                </a:solidFill>
              </a:rPr>
              <a:t>is 4.62 and the median for females is 5.6. The shape is not symmetric.</a:t>
            </a:r>
            <a:endParaRPr lang="en-US" sz="250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1371600"/>
            <a:ext cx="1905000" cy="490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4866640"/>
            <a:ext cx="2438400" cy="199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Quantitative Data by </a:t>
            </a:r>
            <a:br>
              <a:rPr lang="en-US" dirty="0" smtClean="0"/>
            </a:br>
            <a:r>
              <a:rPr lang="en-US" dirty="0" smtClean="0"/>
              <a:t>Hula Hooping Experience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2547938"/>
            <a:ext cx="6629399" cy="2100262"/>
          </a:xfrm>
        </p:spPr>
        <p:txBody>
          <a:bodyPr>
            <a:noAutofit/>
          </a:bodyPr>
          <a:lstStyle/>
          <a:p>
            <a:r>
              <a:rPr lang="en-US" sz="2500" dirty="0" smtClean="0">
                <a:solidFill>
                  <a:schemeClr val="tx1"/>
                </a:solidFill>
              </a:rPr>
              <a:t>The contestants who have never hula hooped before had a maximum of  5.6 seconds, where the contestants who have hula hooping experience reached the maximum time of 60 seconds. The people who have hula hooped before have more of a range of scores. Although some people had hula hooped before, the minimums for each variable are similar</a:t>
            </a:r>
            <a:r>
              <a:rPr lang="en-US" sz="2500" dirty="0" smtClean="0">
                <a:solidFill>
                  <a:schemeClr val="tx1"/>
                </a:solidFill>
              </a:rPr>
              <a:t>. The shape is not symmetric. The center for those who never hooped before is 3.13, and 15.31 for those who have hooped before. The spread </a:t>
            </a:r>
            <a:r>
              <a:rPr lang="en-US" sz="2500" dirty="0" smtClean="0">
                <a:solidFill>
                  <a:schemeClr val="tx1"/>
                </a:solidFill>
              </a:rPr>
              <a:t>of the people who haven’t hooped before is 2.15, and the spread for those who have is 57.18.</a:t>
            </a:r>
            <a:endParaRPr lang="en-US" sz="2500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b="7586"/>
          <a:stretch>
            <a:fillRect/>
          </a:stretch>
        </p:blipFill>
        <p:spPr bwMode="auto">
          <a:xfrm>
            <a:off x="6781800" y="2133600"/>
            <a:ext cx="215447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152400"/>
            <a:ext cx="2857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Quantitative Data by Partner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2514600"/>
            <a:ext cx="7772400" cy="1338262"/>
          </a:xfrm>
        </p:spPr>
        <p:txBody>
          <a:bodyPr>
            <a:noAutofit/>
          </a:bodyPr>
          <a:lstStyle/>
          <a:p>
            <a:r>
              <a:rPr lang="en-US" sz="2600" dirty="0" smtClean="0">
                <a:solidFill>
                  <a:schemeClr val="tx1"/>
                </a:solidFill>
              </a:rPr>
              <a:t>Shape: right skewed, no outliers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Center: Lauren’s median=10.185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	Sarah’s median=4.58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Spread: Lauren’s IQR=56.79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             Sarah’s IQR=57.34</a:t>
            </a:r>
            <a:endParaRPr lang="en-US" sz="2600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4026535"/>
            <a:ext cx="3238500" cy="2831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1" y="0"/>
            <a:ext cx="1904999" cy="5572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Two-Way Table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895600"/>
            <a:ext cx="7331997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Marginal Distributions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1487" y="5638800"/>
            <a:ext cx="2322513" cy="1490662"/>
          </a:xfrm>
        </p:spPr>
        <p:txBody>
          <a:bodyPr>
            <a:normAutofit/>
          </a:bodyPr>
          <a:lstStyle/>
          <a:p>
            <a:pPr algn="r"/>
            <a:r>
              <a:rPr lang="en-US" sz="2800" dirty="0" smtClean="0">
                <a:solidFill>
                  <a:schemeClr val="tx1"/>
                </a:solidFill>
              </a:rPr>
              <a:t>No: 28.9%</a:t>
            </a:r>
          </a:p>
          <a:p>
            <a:pPr algn="r"/>
            <a:r>
              <a:rPr lang="en-US" sz="2800" dirty="0" smtClean="0">
                <a:solidFill>
                  <a:schemeClr val="tx1"/>
                </a:solidFill>
              </a:rPr>
              <a:t>Yes: 71.1%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514600"/>
            <a:ext cx="3810000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2514600"/>
            <a:ext cx="3417337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04800" y="5562600"/>
            <a:ext cx="2362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Female: 50%</a:t>
            </a:r>
          </a:p>
          <a:p>
            <a:r>
              <a:rPr lang="en-US" sz="2800" dirty="0" smtClean="0"/>
              <a:t>Male: 50%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135</TotalTime>
  <Words>596</Words>
  <Application>Microsoft Office PowerPoint</Application>
  <PresentationFormat>On-screen Show (4:3)</PresentationFormat>
  <Paragraphs>43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Equity</vt:lpstr>
      <vt:lpstr>How long can you hula hoop for?</vt:lpstr>
      <vt:lpstr>Introduction</vt:lpstr>
      <vt:lpstr>Quantitative Data</vt:lpstr>
      <vt:lpstr>Normal Model?</vt:lpstr>
      <vt:lpstr>Quantitative Data by Gender</vt:lpstr>
      <vt:lpstr>Quantitative Data by  Hula Hooping Experience</vt:lpstr>
      <vt:lpstr>Quantitative Data by Partner</vt:lpstr>
      <vt:lpstr>Two-Way Table</vt:lpstr>
      <vt:lpstr>Marginal Distributions</vt:lpstr>
      <vt:lpstr>Conditional Distributions</vt:lpstr>
      <vt:lpstr>Independence</vt:lpstr>
      <vt:lpstr>Possible Errors and Bias</vt:lpstr>
      <vt:lpstr>Conclusion</vt:lpstr>
    </vt:vector>
  </TitlesOfParts>
  <Company>Central Bucks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 you hula hoop for a minute?</dc:title>
  <dc:creator>beeson.s727</dc:creator>
  <cp:lastModifiedBy>Hensel.L438</cp:lastModifiedBy>
  <cp:revision>50</cp:revision>
  <dcterms:created xsi:type="dcterms:W3CDTF">2011-05-16T11:31:50Z</dcterms:created>
  <dcterms:modified xsi:type="dcterms:W3CDTF">2011-05-17T12:28:25Z</dcterms:modified>
</cp:coreProperties>
</file>